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95"/>
  </p:normalViewPr>
  <p:slideViewPr>
    <p:cSldViewPr snapToGrid="0" snapToObjects="1">
      <p:cViewPr varScale="1">
        <p:scale>
          <a:sx n="57" d="100"/>
          <a:sy n="57" d="100"/>
        </p:scale>
        <p:origin x="29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4A59-212E-CE4A-8A12-C33E8F07B896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5E66-EF5E-3A42-9DBE-F00A7BBA1F7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4A59-212E-CE4A-8A12-C33E8F07B896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5E66-EF5E-3A42-9DBE-F00A7BBA1F7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4A59-212E-CE4A-8A12-C33E8F07B896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5E66-EF5E-3A42-9DBE-F00A7BBA1F7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4A59-212E-CE4A-8A12-C33E8F07B896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5E66-EF5E-3A42-9DBE-F00A7BBA1F7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4A59-212E-CE4A-8A12-C33E8F07B896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5E66-EF5E-3A42-9DBE-F00A7BBA1F7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4A59-212E-CE4A-8A12-C33E8F07B896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5E66-EF5E-3A42-9DBE-F00A7BBA1F7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4A59-212E-CE4A-8A12-C33E8F07B896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5E66-EF5E-3A42-9DBE-F00A7BBA1F7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4A59-212E-CE4A-8A12-C33E8F07B896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5E66-EF5E-3A42-9DBE-F00A7BBA1F7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4A59-212E-CE4A-8A12-C33E8F07B896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5E66-EF5E-3A42-9DBE-F00A7BBA1F7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4A59-212E-CE4A-8A12-C33E8F07B896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5E66-EF5E-3A42-9DBE-F00A7BBA1F7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4A59-212E-CE4A-8A12-C33E8F07B896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5E66-EF5E-3A42-9DBE-F00A7BBA1F7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34A59-212E-CE4A-8A12-C33E8F07B896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A5E66-EF5E-3A42-9DBE-F00A7BBA1F7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44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6839" y="267629"/>
            <a:ext cx="432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Entoure le mot qui représente l’image.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126806"/>
              </p:ext>
            </p:extLst>
          </p:nvPr>
        </p:nvGraphicFramePr>
        <p:xfrm>
          <a:off x="356839" y="1154818"/>
          <a:ext cx="6713036" cy="841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259"/>
                <a:gridCol w="1678259"/>
                <a:gridCol w="1678259"/>
                <a:gridCol w="1678259"/>
              </a:tblGrid>
              <a:tr h="777798"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+mn-lt"/>
                          <a:ea typeface="Verdana" charset="0"/>
                          <a:cs typeface="Verdana" charset="0"/>
                        </a:rPr>
                        <a:t>  </a:t>
                      </a:r>
                    </a:p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+mn-lt"/>
                          <a:ea typeface="Verdana" charset="0"/>
                          <a:cs typeface="Verdana" charset="0"/>
                        </a:rPr>
                        <a:t>la</a:t>
                      </a:r>
                    </a:p>
                    <a:p>
                      <a:pPr algn="ctr"/>
                      <a:endParaRPr lang="fr-FR" sz="4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Verdana" charset="0"/>
                        <a:cs typeface="Verdan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400" b="0" dirty="0" smtClean="0">
                        <a:solidFill>
                          <a:schemeClr val="tx1"/>
                        </a:solidFill>
                        <a:latin typeface="+mn-lt"/>
                        <a:ea typeface="Verdana" charset="0"/>
                        <a:cs typeface="Verdana" charset="0"/>
                      </a:endParaRPr>
                    </a:p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+mn-lt"/>
                          <a:ea typeface="Verdana" charset="0"/>
                          <a:cs typeface="Verdana" charset="0"/>
                        </a:rPr>
                        <a:t>cha</a:t>
                      </a:r>
                      <a:r>
                        <a:rPr lang="fr-FR" sz="4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Verdana" charset="0"/>
                          <a:cs typeface="Verdana" charset="0"/>
                        </a:rPr>
                        <a:t>t</a:t>
                      </a:r>
                      <a:endParaRPr lang="fr-FR" sz="4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Verdana" charset="0"/>
                        <a:cs typeface="Verdan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400" b="0" dirty="0" smtClean="0">
                        <a:solidFill>
                          <a:schemeClr val="tx1"/>
                        </a:solidFill>
                        <a:latin typeface="+mn-lt"/>
                        <a:ea typeface="Verdana" charset="0"/>
                        <a:cs typeface="Verdana" charset="0"/>
                      </a:endParaRPr>
                    </a:p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+mn-lt"/>
                          <a:ea typeface="Verdana" charset="0"/>
                          <a:cs typeface="Verdana" charset="0"/>
                        </a:rPr>
                        <a:t>ra</a:t>
                      </a:r>
                      <a:r>
                        <a:rPr lang="fr-FR" sz="4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Verdana" charset="0"/>
                          <a:cs typeface="Verdana" charset="0"/>
                        </a:rPr>
                        <a:t>t</a:t>
                      </a:r>
                      <a:endParaRPr lang="fr-FR" sz="4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Verdana" charset="0"/>
                        <a:cs typeface="Verdan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7798"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400" b="0" dirty="0" smtClean="0">
                        <a:solidFill>
                          <a:schemeClr val="tx1"/>
                        </a:solidFill>
                        <a:latin typeface="+mn-lt"/>
                        <a:ea typeface="Verdana" charset="0"/>
                        <a:cs typeface="Verdana" charset="0"/>
                      </a:endParaRPr>
                    </a:p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+mn-lt"/>
                          <a:ea typeface="Verdana" charset="0"/>
                          <a:cs typeface="Verdana" charset="0"/>
                        </a:rPr>
                        <a:t>chou</a:t>
                      </a:r>
                    </a:p>
                    <a:p>
                      <a:pPr algn="ctr"/>
                      <a:endParaRPr lang="fr-FR" sz="4400" b="0" dirty="0">
                        <a:solidFill>
                          <a:schemeClr val="tx1"/>
                        </a:solidFill>
                        <a:latin typeface="+mn-lt"/>
                        <a:ea typeface="Verdana" charset="0"/>
                        <a:cs typeface="Verdan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400" b="0" dirty="0" smtClean="0">
                        <a:solidFill>
                          <a:schemeClr val="tx1"/>
                        </a:solidFill>
                        <a:latin typeface="+mn-lt"/>
                        <a:ea typeface="Verdana" charset="0"/>
                        <a:cs typeface="Verdana" charset="0"/>
                      </a:endParaRPr>
                    </a:p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+mn-lt"/>
                          <a:ea typeface="Verdana" charset="0"/>
                          <a:cs typeface="Verdana" charset="0"/>
                        </a:rPr>
                        <a:t>lou</a:t>
                      </a:r>
                      <a:r>
                        <a:rPr lang="fr-FR" sz="4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Verdana" charset="0"/>
                          <a:cs typeface="Verdana" charset="0"/>
                        </a:rPr>
                        <a:t>p</a:t>
                      </a:r>
                      <a:endParaRPr lang="fr-FR" sz="4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Verdana" charset="0"/>
                        <a:cs typeface="Verdan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400" b="0" dirty="0" smtClean="0">
                        <a:solidFill>
                          <a:schemeClr val="tx1"/>
                        </a:solidFill>
                        <a:latin typeface="+mn-lt"/>
                        <a:ea typeface="Verdana" charset="0"/>
                        <a:cs typeface="Verdana" charset="0"/>
                      </a:endParaRPr>
                    </a:p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+mn-lt"/>
                          <a:ea typeface="Verdana" charset="0"/>
                          <a:cs typeface="Verdana" charset="0"/>
                        </a:rPr>
                        <a:t>rou</a:t>
                      </a:r>
                      <a:r>
                        <a:rPr lang="fr-FR" sz="4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Verdana" charset="0"/>
                          <a:cs typeface="Verdana" charset="0"/>
                        </a:rPr>
                        <a:t>e</a:t>
                      </a:r>
                      <a:endParaRPr lang="fr-FR" sz="4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Verdana" charset="0"/>
                        <a:cs typeface="Verdan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7798">
                <a:tc>
                  <a:txBody>
                    <a:bodyPr/>
                    <a:lstStyle/>
                    <a:p>
                      <a:pPr algn="ctr"/>
                      <a:endParaRPr lang="fr-FR" sz="2800">
                        <a:solidFill>
                          <a:schemeClr val="tx1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400" b="0" dirty="0" smtClean="0">
                        <a:solidFill>
                          <a:schemeClr val="tx1"/>
                        </a:solidFill>
                        <a:latin typeface="+mn-lt"/>
                        <a:ea typeface="Verdana" charset="0"/>
                        <a:cs typeface="Verdana" charset="0"/>
                      </a:endParaRPr>
                    </a:p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+mn-lt"/>
                          <a:ea typeface="Verdana" charset="0"/>
                          <a:cs typeface="Verdana" charset="0"/>
                        </a:rPr>
                        <a:t>mare</a:t>
                      </a:r>
                    </a:p>
                    <a:p>
                      <a:pPr algn="ctr"/>
                      <a:endParaRPr lang="fr-FR" sz="4400" b="0" dirty="0">
                        <a:solidFill>
                          <a:schemeClr val="tx1"/>
                        </a:solidFill>
                        <a:latin typeface="+mn-lt"/>
                        <a:ea typeface="Verdana" charset="0"/>
                        <a:cs typeface="Verdan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400" b="0" dirty="0" smtClean="0">
                        <a:solidFill>
                          <a:schemeClr val="tx1"/>
                        </a:solidFill>
                        <a:latin typeface="+mn-lt"/>
                        <a:ea typeface="Verdana" charset="0"/>
                        <a:cs typeface="Verdana" charset="0"/>
                      </a:endParaRPr>
                    </a:p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+mn-lt"/>
                          <a:ea typeface="Verdana" charset="0"/>
                          <a:cs typeface="Verdana" charset="0"/>
                        </a:rPr>
                        <a:t>mil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+mn-lt"/>
                        <a:ea typeface="Verdana" charset="0"/>
                        <a:cs typeface="Verdan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400" b="0" dirty="0" smtClean="0">
                        <a:solidFill>
                          <a:schemeClr val="tx1"/>
                        </a:solidFill>
                        <a:latin typeface="+mn-lt"/>
                        <a:ea typeface="Verdana" charset="0"/>
                        <a:cs typeface="Verdana" charset="0"/>
                      </a:endParaRPr>
                    </a:p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+mn-lt"/>
                          <a:ea typeface="Verdana" charset="0"/>
                          <a:cs typeface="Verdana" charset="0"/>
                        </a:rPr>
                        <a:t>mat</a:t>
                      </a:r>
                      <a:r>
                        <a:rPr lang="fr-FR" sz="4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Verdana" charset="0"/>
                          <a:cs typeface="Verdana" charset="0"/>
                        </a:rPr>
                        <a:t>hs</a:t>
                      </a:r>
                      <a:endParaRPr lang="fr-FR" sz="4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Verdana" charset="0"/>
                        <a:cs typeface="Verdan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7798"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400" b="0" dirty="0" smtClean="0">
                        <a:solidFill>
                          <a:schemeClr val="tx1"/>
                        </a:solidFill>
                        <a:latin typeface="+mn-lt"/>
                        <a:ea typeface="Verdana" charset="0"/>
                        <a:cs typeface="Verdana" charset="0"/>
                      </a:endParaRPr>
                    </a:p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+mn-lt"/>
                          <a:ea typeface="Verdana" charset="0"/>
                          <a:cs typeface="Verdana" charset="0"/>
                        </a:rPr>
                        <a:t>far</a:t>
                      </a:r>
                    </a:p>
                    <a:p>
                      <a:pPr algn="ctr"/>
                      <a:endParaRPr lang="fr-FR" sz="4400" b="0" dirty="0">
                        <a:solidFill>
                          <a:schemeClr val="tx1"/>
                        </a:solidFill>
                        <a:latin typeface="+mn-lt"/>
                        <a:ea typeface="Verdana" charset="0"/>
                        <a:cs typeface="Verdan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400" b="0" dirty="0" smtClean="0">
                        <a:solidFill>
                          <a:schemeClr val="tx1"/>
                        </a:solidFill>
                        <a:latin typeface="+mn-lt"/>
                        <a:ea typeface="Verdana" charset="0"/>
                        <a:cs typeface="Verdana" charset="0"/>
                      </a:endParaRPr>
                    </a:p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+mn-lt"/>
                          <a:ea typeface="Verdana" charset="0"/>
                          <a:cs typeface="Verdana" charset="0"/>
                        </a:rPr>
                        <a:t>fil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+mn-lt"/>
                        <a:ea typeface="Verdana" charset="0"/>
                        <a:cs typeface="Verdan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400" b="0" dirty="0" smtClean="0">
                        <a:solidFill>
                          <a:schemeClr val="tx1"/>
                        </a:solidFill>
                        <a:latin typeface="+mn-lt"/>
                        <a:ea typeface="Verdana" charset="0"/>
                        <a:cs typeface="Verdana" charset="0"/>
                      </a:endParaRPr>
                    </a:p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+mn-lt"/>
                          <a:ea typeface="Verdana" charset="0"/>
                          <a:cs typeface="Verdana" charset="0"/>
                        </a:rPr>
                        <a:t>four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+mn-lt"/>
                        <a:ea typeface="Verdana" charset="0"/>
                        <a:cs typeface="Verdan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Ellipse 5"/>
          <p:cNvSpPr/>
          <p:nvPr/>
        </p:nvSpPr>
        <p:spPr>
          <a:xfrm>
            <a:off x="5932451" y="163705"/>
            <a:ext cx="1137424" cy="9465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tx1"/>
                </a:solidFill>
              </a:rPr>
              <a:t>1</a:t>
            </a:r>
            <a:endParaRPr lang="fr-FR" sz="3600" b="1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55" y="1154818"/>
            <a:ext cx="1420813" cy="200679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96" y="3679473"/>
            <a:ext cx="1550529" cy="114169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503" y="5626429"/>
            <a:ext cx="1666914" cy="168294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555" y="7693781"/>
            <a:ext cx="1420813" cy="124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656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21</Words>
  <Application>Microsoft Macintosh PowerPoint</Application>
  <PresentationFormat>Personnalisé</PresentationFormat>
  <Paragraphs>26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Calibri</vt:lpstr>
      <vt:lpstr>Calibri Light</vt:lpstr>
      <vt:lpstr>Verdana</vt:lpstr>
      <vt:lpstr>Arial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élise leroux</dc:creator>
  <cp:lastModifiedBy>élise leroux</cp:lastModifiedBy>
  <cp:revision>2</cp:revision>
  <dcterms:created xsi:type="dcterms:W3CDTF">2020-03-19T14:23:50Z</dcterms:created>
  <dcterms:modified xsi:type="dcterms:W3CDTF">2020-03-19T14:50:11Z</dcterms:modified>
</cp:coreProperties>
</file>